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8" r:id="rId12"/>
    <p:sldId id="271" r:id="rId13"/>
    <p:sldId id="273" r:id="rId14"/>
    <p:sldId id="269" r:id="rId15"/>
    <p:sldId id="270" r:id="rId16"/>
    <p:sldId id="272" r:id="rId17"/>
  </p:sldIdLst>
  <p:sldSz cx="9144000" cy="5143500" type="screen16x9"/>
  <p:notesSz cx="6858000" cy="9144000"/>
  <p:embeddedFontLst>
    <p:embeddedFont>
      <p:font typeface="Open Sans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6293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1085ea67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41085ea67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11390e5b4_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11390e5b4_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11390e5b4_3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411390e5b4_3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41085ea677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41085ea677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11390e5b4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411390e5b4_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411390e5b4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411390e5b4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41085ea677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41085ea677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41085ea67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41085ea67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41085ea67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41085ea677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41085ea67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41085ea67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41085ea677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41085ea677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41085ea677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41085ea677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41085ea677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41085ea677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41085ea67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41085ea67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41085ea677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41085ea677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6" name="Google Shape;56;p13" title="AH.S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46600" y="3068250"/>
            <a:ext cx="8760000" cy="20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Team Details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lphaLcPeriod"/>
            </a:pPr>
            <a:r>
              <a:rPr lang="en-GB" sz="1800" dirty="0">
                <a:latin typeface="Open Sans"/>
                <a:ea typeface="Open Sans"/>
                <a:cs typeface="Open Sans"/>
                <a:sym typeface="Open Sans"/>
              </a:rPr>
              <a:t>Team name: </a:t>
            </a:r>
            <a:r>
              <a:rPr lang="en-IN" sz="2400" b="1" i="0" dirty="0" err="1">
                <a:solidFill>
                  <a:srgbClr val="344767"/>
                </a:solidFill>
                <a:effectLst/>
                <a:latin typeface="Mulish"/>
              </a:rPr>
              <a:t>SheInnovates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lphaLcPeriod"/>
            </a:pPr>
            <a:r>
              <a:rPr lang="en-GB" sz="1800" dirty="0">
                <a:latin typeface="Open Sans"/>
                <a:ea typeface="Open Sans"/>
                <a:cs typeface="Open Sans"/>
                <a:sym typeface="Open Sans"/>
              </a:rPr>
              <a:t>Team leader name: Shrushti Modak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lphaLcPeriod"/>
            </a:pPr>
            <a:r>
              <a:rPr lang="en-GB" sz="1800" dirty="0">
                <a:latin typeface="Open Sans"/>
                <a:ea typeface="Open Sans"/>
                <a:cs typeface="Open Sans"/>
                <a:sym typeface="Open Sans"/>
              </a:rPr>
              <a:t>Problem Statement: Develop the chatbot to find jobs for her.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2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44" name="Google Shape;144;p24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/>
        </p:nvSpPr>
        <p:spPr>
          <a:xfrm>
            <a:off x="201000" y="806350"/>
            <a:ext cx="8943000" cy="4129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Additional Details/Future Development (if any)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b="1" dirty="0">
              <a:solidFill>
                <a:schemeClr val="dk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/>
              <a:t>   Multilingual Support: </a:t>
            </a:r>
            <a:r>
              <a:rPr lang="en-US" sz="1200" dirty="0"/>
              <a:t>Expand Asha Bot to support regional languages for broader accessibility and inclusivity.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/>
              <a:t>   Voice Interaction:</a:t>
            </a:r>
            <a:r>
              <a:rPr lang="en-US" sz="1200" dirty="0"/>
              <a:t> Integrate speech-to-text capabilities for hands-free, audio-based interactions.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/>
              <a:t>   User Personalization (Privacy-Respecting):</a:t>
            </a:r>
            <a:r>
              <a:rPr lang="en-US" sz="1200" dirty="0"/>
              <a:t>  Add optional features like user preferences (e.g., job location, industry)    without storing personal data.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/>
              <a:t>   Mobile App Integration: </a:t>
            </a:r>
            <a:r>
              <a:rPr lang="en-US" sz="1200" dirty="0"/>
              <a:t>Embed the bot into mobile platforms or existing JobsForHer mobile app for on-the-go access.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b="1" dirty="0"/>
              <a:t>     Advanced Analytics Dashboard: </a:t>
            </a:r>
            <a:r>
              <a:rPr lang="en-US" sz="1200" dirty="0"/>
              <a:t>Build a dedicated dashboard to track user engagement, most asked queries, and   bias detection performance.</a:t>
            </a:r>
          </a:p>
          <a:p>
            <a:endParaRPr lang="en-US" sz="1200" dirty="0"/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sz="1200" b="1" dirty="0">
              <a:solidFill>
                <a:schemeClr val="dk1"/>
              </a:solidFill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endParaRPr sz="12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p2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52" name="Google Shape;152;p25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>
          <a:xfrm>
            <a:off x="100501" y="899656"/>
            <a:ext cx="8943000" cy="1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Technical Documentation: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</a:rPr>
              <a:t>Detailed explanation of the </a:t>
            </a:r>
            <a:r>
              <a:rPr lang="en-GB" sz="1600" dirty="0" err="1">
                <a:solidFill>
                  <a:schemeClr val="dk1"/>
                </a:solidFill>
              </a:rPr>
              <a:t>chatbot</a:t>
            </a:r>
            <a:r>
              <a:rPr lang="en-GB" sz="1600" dirty="0">
                <a:solidFill>
                  <a:schemeClr val="dk1"/>
                </a:solidFill>
              </a:rPr>
              <a:t> architecture, technologies used, setup instructions, and integration processes. (DECK)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</a:rPr>
              <a:t>Technologies used: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572277"/>
              </p:ext>
            </p:extLst>
          </p:nvPr>
        </p:nvGraphicFramePr>
        <p:xfrm>
          <a:off x="177281" y="2079874"/>
          <a:ext cx="8521700" cy="2468880"/>
        </p:xfrm>
        <a:graphic>
          <a:graphicData uri="http://schemas.openxmlformats.org/drawingml/2006/table">
            <a:tbl>
              <a:tblPr/>
              <a:tblGrid>
                <a:gridCol w="426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Category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Tools/Tech Stack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Chatbot Workflow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/>
                        <a:t>Zapier</a:t>
                      </a:r>
                      <a:r>
                        <a:rPr lang="en-US" sz="1200"/>
                        <a:t> (No-code automation)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Language Model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it-IT" sz="1200" b="1"/>
                        <a:t>OpenAI GPT (via Zapier AI)</a:t>
                      </a:r>
                      <a:endParaRPr lang="it-IT" sz="12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Storage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/>
                        <a:t>Google Sheets</a:t>
                      </a:r>
                      <a:r>
                        <a:rPr lang="en-US" sz="1200"/>
                        <a:t>, JSON (for structured data)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APIs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Public job/event/mentorship APIs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/>
                        <a:t>Integration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Zapier </a:t>
                      </a:r>
                      <a:r>
                        <a:rPr lang="en-US" sz="1200" dirty="0" err="1"/>
                        <a:t>Webhooks</a:t>
                      </a:r>
                      <a:r>
                        <a:rPr lang="en-US" sz="1200" dirty="0"/>
                        <a:t>, External API calls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/>
                        <a:t>NLP &amp; Filtering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Prompt-level NLP filters for bias detection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/>
                        <a:t>Frontend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Zapier-hosted Web Chat Interface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Security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HTTPS, </a:t>
                      </a:r>
                      <a:r>
                        <a:rPr lang="en-US" sz="1200" dirty="0" err="1"/>
                        <a:t>OAuth</a:t>
                      </a:r>
                      <a:r>
                        <a:rPr lang="en-US" sz="1200" dirty="0"/>
                        <a:t> (Zapier standards)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7" name="Google Shape;177;p28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139959" y="858416"/>
            <a:ext cx="8854751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Setup Instructions </a:t>
            </a:r>
          </a:p>
          <a:p>
            <a:endParaRPr lang="en-US" dirty="0"/>
          </a:p>
          <a:p>
            <a:r>
              <a:rPr lang="en-US" b="1" dirty="0"/>
              <a:t>Create Zapier Account</a:t>
            </a:r>
          </a:p>
          <a:p>
            <a:r>
              <a:rPr lang="en-US" dirty="0"/>
              <a:t>Set up a new project (Zap).</a:t>
            </a:r>
          </a:p>
          <a:p>
            <a:r>
              <a:rPr lang="en-US" b="1" dirty="0"/>
              <a:t>Choose “Chatbot” as the trigger app.</a:t>
            </a:r>
          </a:p>
          <a:p>
            <a:r>
              <a:rPr lang="en-US" dirty="0"/>
              <a:t>Build the Workflow</a:t>
            </a:r>
          </a:p>
          <a:p>
            <a:r>
              <a:rPr lang="en-US" b="1" dirty="0"/>
              <a:t>Use Zapier’s AI Chatbot builder.</a:t>
            </a:r>
          </a:p>
          <a:p>
            <a:r>
              <a:rPr lang="en-US" dirty="0"/>
              <a:t>Connect with Google Sheets / JSON as data sources.</a:t>
            </a:r>
          </a:p>
          <a:p>
            <a:r>
              <a:rPr lang="en-US" b="1" dirty="0"/>
              <a:t>Add AI Steps</a:t>
            </a:r>
          </a:p>
          <a:p>
            <a:r>
              <a:rPr lang="en-US" dirty="0"/>
              <a:t>Use “</a:t>
            </a:r>
            <a:r>
              <a:rPr lang="en-US" dirty="0" err="1"/>
              <a:t>OpenAI</a:t>
            </a:r>
            <a:r>
              <a:rPr lang="en-US" dirty="0"/>
              <a:t> GPT” Zapier plugin for generating contextual responses.</a:t>
            </a:r>
          </a:p>
          <a:p>
            <a:r>
              <a:rPr lang="en-US" b="1" dirty="0"/>
              <a:t>Configure Filters</a:t>
            </a:r>
          </a:p>
          <a:p>
            <a:r>
              <a:rPr lang="en-US" dirty="0"/>
              <a:t>Add NLP logic or keyword filters for gender bias detection.</a:t>
            </a:r>
          </a:p>
          <a:p>
            <a:r>
              <a:rPr lang="en-US" b="1" dirty="0"/>
              <a:t>Connect APIs</a:t>
            </a:r>
          </a:p>
          <a:p>
            <a:r>
              <a:rPr lang="en-US" dirty="0"/>
              <a:t>Use </a:t>
            </a:r>
            <a:r>
              <a:rPr lang="en-US" dirty="0" err="1"/>
              <a:t>Webhooks</a:t>
            </a:r>
            <a:r>
              <a:rPr lang="en-US" dirty="0"/>
              <a:t> to pull data from public job/event APIs.</a:t>
            </a:r>
          </a:p>
          <a:p>
            <a:r>
              <a:rPr lang="en-US" b="1" dirty="0"/>
              <a:t>Deploy Web Chat</a:t>
            </a:r>
          </a:p>
          <a:p>
            <a:r>
              <a:rPr lang="en-US" dirty="0"/>
              <a:t>Generate embed code for your site or share the chatbot link.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" name="Google Shape;135;p2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6" name="Google Shape;136;p23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20" y="-1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100500" y="820628"/>
            <a:ext cx="8943000" cy="407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4731" y="970384"/>
            <a:ext cx="8688681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Integration Process :</a:t>
            </a:r>
          </a:p>
          <a:p>
            <a:endParaRPr lang="en-US" dirty="0"/>
          </a:p>
          <a:p>
            <a:r>
              <a:rPr lang="en-US" b="1" dirty="0"/>
              <a:t>Google Sheets as Dynamic Database</a:t>
            </a:r>
          </a:p>
          <a:p>
            <a:r>
              <a:rPr lang="en-US" dirty="0"/>
              <a:t>Columns: Job Role, Location, Company, Category, Exp. Level</a:t>
            </a:r>
          </a:p>
          <a:p>
            <a:r>
              <a:rPr lang="en-US" dirty="0"/>
              <a:t>Sheets update automatically via Zapier/API integrations.</a:t>
            </a:r>
          </a:p>
          <a:p>
            <a:r>
              <a:rPr lang="en-US" b="1" dirty="0"/>
              <a:t>Public APIs via </a:t>
            </a:r>
            <a:r>
              <a:rPr lang="en-US" b="1" dirty="0" err="1"/>
              <a:t>Webhooks</a:t>
            </a:r>
            <a:endParaRPr lang="en-US" b="1" dirty="0"/>
          </a:p>
          <a:p>
            <a:r>
              <a:rPr lang="en-US" dirty="0"/>
              <a:t>Fetch real-time data from verified job boards, events, etc.</a:t>
            </a:r>
          </a:p>
          <a:p>
            <a:r>
              <a:rPr lang="en-US" b="1" dirty="0"/>
              <a:t>Bias Filter Layer</a:t>
            </a:r>
          </a:p>
          <a:p>
            <a:r>
              <a:rPr lang="en-US" dirty="0"/>
              <a:t>Prompts go through simple NLP check for flagged terms.</a:t>
            </a:r>
          </a:p>
          <a:p>
            <a:r>
              <a:rPr lang="en-US" dirty="0"/>
              <a:t>Redirect or rephrase as needed.</a:t>
            </a:r>
          </a:p>
          <a:p>
            <a:r>
              <a:rPr lang="en-US" b="1" dirty="0"/>
              <a:t>Session Context</a:t>
            </a:r>
          </a:p>
          <a:p>
            <a:r>
              <a:rPr lang="en-US" dirty="0"/>
              <a:t>Short-term context memory handled via Zapier’s built-in flow logic (non-personalized).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836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26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156200" y="806350"/>
            <a:ext cx="8943000" cy="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</a:rPr>
              <a:t>Source Code Repository: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152400" y="1201575"/>
            <a:ext cx="8171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</a:rPr>
              <a:t>Access to the complete source code, preferably hosted on a platform like GitHub, with clear documentation</a:t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27" title="AH.S2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 txBox="1"/>
          <p:nvPr/>
        </p:nvSpPr>
        <p:spPr>
          <a:xfrm>
            <a:off x="156200" y="806350"/>
            <a:ext cx="6094500" cy="1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1"/>
                </a:solidFill>
              </a:rPr>
              <a:t>Demo Video:</a:t>
            </a:r>
            <a:endParaRPr sz="18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</a:rPr>
              <a:t>A short video (3-5 minutes) demonstrating the chatbot functionalities, user interactions, and key features.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Recording 2025-04-25 232056 (1) (1)">
            <a:hlinkClick r:id="" action="ppaction://media"/>
            <a:extLst>
              <a:ext uri="{FF2B5EF4-FFF2-40B4-BE49-F238E27FC236}">
                <a16:creationId xmlns:a16="http://schemas.microsoft.com/office/drawing/2014/main" id="{A5538E63-657E-4F66-8360-A58C301596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4543" y="1681510"/>
            <a:ext cx="7554913" cy="31927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5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4" name="Google Shape;184;p29" title="AH.S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4" name="Google Shape;64;p14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Brief about the idea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3935" y="1250302"/>
            <a:ext cx="878010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Asha is an intelligent, AI-powered chatbot designed to assist users—especially women—on the JobsForHer Foundation platform by providing real-time, relevant, and secure information related to career opportunities, events, mentorship programs, and empowerment initiatives.</a:t>
            </a:r>
          </a:p>
          <a:p>
            <a:endParaRPr lang="en-US" sz="1600" dirty="0"/>
          </a:p>
          <a:p>
            <a:r>
              <a:rPr lang="en-US" sz="1600" dirty="0"/>
              <a:t>It uses advanced AI techniques like Retrieval-Augmented Generation (RAG) and Semantic Search to deliver context-aware responses in multi-turn conversations. Built with a focus on ethical AI, Asha actively identifies and prevents gender-biased language while promoting inclusivity.</a:t>
            </a:r>
          </a:p>
          <a:p>
            <a:endParaRPr lang="en-US" sz="1600" dirty="0"/>
          </a:p>
          <a:p>
            <a:r>
              <a:rPr lang="en-US" sz="1600" dirty="0"/>
              <a:t>The chatbot is integrated via a Zapier-based web interface and connects to public APIs and structured datasets (like CSV and JSON files) to dynamically fetch and update job listings and event details.</a:t>
            </a:r>
          </a:p>
          <a:p>
            <a:r>
              <a:rPr lang="en-US" sz="1600" dirty="0"/>
              <a:t>Through real-time knowledge retrieval, bias detection, and privacy-conscious design, Asha ensures a positive, informative, and secure experience for users seeking professional guidance and networking opportunities.</a:t>
            </a:r>
          </a:p>
          <a:p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2" name="Google Shape;72;p15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201000" y="806350"/>
            <a:ext cx="8943000" cy="3728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Opportunities</a:t>
            </a:r>
          </a:p>
          <a:p>
            <a:pPr marL="342900" indent="-342900">
              <a:buAutoNum type="alphaLcParenR"/>
            </a:pPr>
            <a:r>
              <a:rPr lang="en-US" dirty="0"/>
              <a:t>How Asha AI Bot is Different?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  Women-Centric Focus: </a:t>
            </a:r>
            <a:r>
              <a:rPr lang="en-US" sz="1200" dirty="0"/>
              <a:t>Specifically designed to support women with career opportunities, events, and mentorship programs.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Context-Aware &amp; Ethical: </a:t>
            </a:r>
            <a:r>
              <a:rPr lang="en-US" sz="1200" dirty="0"/>
              <a:t>Maintains private, bias-free conversations focused on user needs without personalization.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Fast, Scalable Integration:</a:t>
            </a:r>
            <a:r>
              <a:rPr lang="en-US" sz="1200" dirty="0"/>
              <a:t> Built using Zapier's low-code platform for quick deployment, easy updates, and seamless API connections.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Real-Time Dynamic Content: </a:t>
            </a:r>
            <a:r>
              <a:rPr lang="en-US" sz="1200" dirty="0"/>
              <a:t>Fetches live job listings and event updates automatically, avoiding outdated information.</a:t>
            </a:r>
          </a:p>
          <a:p>
            <a:endParaRPr lang="en-US" sz="1200" dirty="0"/>
          </a:p>
          <a:p>
            <a:r>
              <a:rPr lang="en-US" sz="1200" dirty="0"/>
              <a:t>b) </a:t>
            </a:r>
            <a:r>
              <a:rPr lang="en-US" dirty="0"/>
              <a:t>How Asha AI Bot Solves the Problem ?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Instant Access: </a:t>
            </a:r>
            <a:r>
              <a:rPr lang="en-US" sz="1200" dirty="0"/>
              <a:t>Quickly connects users to women-focused jobs, events, and mentorships through a simple chat.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Ethical Interaction: </a:t>
            </a:r>
            <a:r>
              <a:rPr lang="en-US" sz="1200" dirty="0"/>
              <a:t>Ensures bias-free, positive, and inclusive communication.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Privacy-Conscious: </a:t>
            </a:r>
            <a:r>
              <a:rPr lang="en-US" sz="1200" dirty="0"/>
              <a:t>No logins or personal data collection — secure and easy to use.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Real-Time Updates: </a:t>
            </a:r>
            <a:r>
              <a:rPr lang="en-US" sz="1200" dirty="0"/>
              <a:t>Automatically fetches live data from APIs and sheets, keeping information always current.</a:t>
            </a:r>
          </a:p>
          <a:p>
            <a:endParaRPr lang="en-US" sz="1200" dirty="0"/>
          </a:p>
          <a:p>
            <a:r>
              <a:rPr lang="en-US" sz="1200" dirty="0"/>
              <a:t>c) USP of Asha AI Bot 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Women-Centric:</a:t>
            </a:r>
            <a:r>
              <a:rPr lang="en-US" sz="1200" dirty="0"/>
              <a:t> Focused on empowering women through career support.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Ethical &amp; Bias-Free: </a:t>
            </a:r>
            <a:r>
              <a:rPr lang="en-US" sz="1200" dirty="0"/>
              <a:t>Ensures fair, respectful, and inclusive interactions.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Privacy-First</a:t>
            </a:r>
            <a:r>
              <a:rPr lang="en-US" sz="1200" dirty="0"/>
              <a:t>: No personal data stored — secure and user-friendly.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1" dirty="0"/>
              <a:t>Lightweight &amp; Scalable: </a:t>
            </a:r>
            <a:r>
              <a:rPr lang="en-US" sz="1200" dirty="0"/>
              <a:t>Fast deployment and easy maintenance using Zapier.</a:t>
            </a:r>
          </a:p>
          <a:p>
            <a:pPr algn="just"/>
            <a:endParaRPr lang="en-US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AutoNum type="alphaLcParenR"/>
            </a:pPr>
            <a:endParaRPr sz="16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" name="Google Shape;79;p1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0" name="Google Shape;80;p16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74645" y="806350"/>
            <a:ext cx="9024555" cy="4222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List of features offered by the solution</a:t>
            </a:r>
          </a:p>
          <a:p>
            <a:r>
              <a:rPr lang="en-US" dirty="0"/>
              <a:t>🔹 </a:t>
            </a:r>
            <a:r>
              <a:rPr lang="en-US" b="1" dirty="0"/>
              <a:t>Women-Centric Career Assistance: </a:t>
            </a:r>
            <a:r>
              <a:rPr lang="en-US" dirty="0"/>
              <a:t>Provides job listings, events, and mentorship opportunities focused on women's career growth.</a:t>
            </a:r>
          </a:p>
          <a:p>
            <a:r>
              <a:rPr lang="en-US" dirty="0"/>
              <a:t>🔹 </a:t>
            </a:r>
            <a:r>
              <a:rPr lang="en-US" b="1" dirty="0"/>
              <a:t>Real-Time Information Retrieval: </a:t>
            </a:r>
            <a:r>
              <a:rPr lang="en-US" dirty="0"/>
              <a:t>Pulls live updates from public APIs and connected datasets (like Google Sheets or JSON).</a:t>
            </a:r>
          </a:p>
          <a:p>
            <a:r>
              <a:rPr lang="en-US" dirty="0"/>
              <a:t>🔹 </a:t>
            </a:r>
            <a:r>
              <a:rPr lang="en-US" b="1" dirty="0"/>
              <a:t>Context-Aware Multi-Turn Conversations: </a:t>
            </a:r>
            <a:r>
              <a:rPr lang="en-US" dirty="0"/>
              <a:t>Handles ongoing conversations smoothly without losing context between questions.</a:t>
            </a:r>
          </a:p>
          <a:p>
            <a:r>
              <a:rPr lang="en-US" dirty="0"/>
              <a:t>🔹 </a:t>
            </a:r>
            <a:r>
              <a:rPr lang="en-US" b="1" dirty="0"/>
              <a:t>Ethical and Bias-Free Responses: </a:t>
            </a:r>
            <a:r>
              <a:rPr lang="en-US" dirty="0"/>
              <a:t>Detects and avoids biased or inappropriate queries to maintain respectful communication.</a:t>
            </a:r>
          </a:p>
          <a:p>
            <a:r>
              <a:rPr lang="en-US" dirty="0"/>
              <a:t>🔹 </a:t>
            </a:r>
            <a:r>
              <a:rPr lang="en-US" b="1" dirty="0"/>
              <a:t>Privacy-Conscious Interaction:</a:t>
            </a:r>
            <a:r>
              <a:rPr lang="en-US" dirty="0"/>
              <a:t> No login, no personal data collection — completely session-based communication.</a:t>
            </a:r>
          </a:p>
          <a:p>
            <a:r>
              <a:rPr lang="en-US" dirty="0"/>
              <a:t>🔹 </a:t>
            </a:r>
            <a:r>
              <a:rPr lang="en-US" b="1" dirty="0"/>
              <a:t>Dynamic Knowledge Updates: </a:t>
            </a:r>
            <a:r>
              <a:rPr lang="en-US" dirty="0"/>
              <a:t>Automatically updates job openings, event details, and mentorship programs.</a:t>
            </a:r>
          </a:p>
          <a:p>
            <a:r>
              <a:rPr lang="en-US" dirty="0"/>
              <a:t>🔹 </a:t>
            </a:r>
            <a:r>
              <a:rPr lang="en-US" b="1" dirty="0"/>
              <a:t>Lightweight and Scalable Setup: </a:t>
            </a:r>
            <a:r>
              <a:rPr lang="en-US" dirty="0"/>
              <a:t>Built on Zapier’s low-code platform for fast deployment, easy updates, and integration scalability.</a:t>
            </a:r>
          </a:p>
          <a:p>
            <a:r>
              <a:rPr lang="en-US" dirty="0"/>
              <a:t>🔹 </a:t>
            </a:r>
            <a:r>
              <a:rPr lang="en-US" b="1" dirty="0"/>
              <a:t>Fallback and Error Handling: </a:t>
            </a:r>
            <a:r>
              <a:rPr lang="en-US" dirty="0"/>
              <a:t>Provides helpful fallback messages or redirects users to support if a query can’t be resolved.</a:t>
            </a:r>
          </a:p>
          <a:p>
            <a:r>
              <a:rPr lang="en-US" dirty="0"/>
              <a:t>🔹 </a:t>
            </a:r>
            <a:r>
              <a:rPr lang="en-US" b="1" dirty="0"/>
              <a:t>User Feedback Collection:</a:t>
            </a:r>
            <a:r>
              <a:rPr lang="en-US" dirty="0"/>
              <a:t> Allows users to report inaccurate or biased responses to improve future interactions.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8" name="Google Shape;88;p17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195943" y="806350"/>
            <a:ext cx="8847558" cy="4129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Process flow diagram or Use-case diagram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01" y="1881188"/>
            <a:ext cx="8942999" cy="173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4" name="Google Shape;104;p19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156200" y="806349"/>
            <a:ext cx="8943000" cy="4176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latin typeface="Open Sans"/>
                <a:ea typeface="Open Sans"/>
                <a:cs typeface="Open Sans"/>
                <a:sym typeface="Open Sans"/>
              </a:rPr>
              <a:t>Architecture diagram of the proposed solution</a:t>
            </a: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17" y="1380931"/>
            <a:ext cx="8304244" cy="3116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" name="Google Shape;111;p2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2" name="Google Shape;112;p20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100501" y="798975"/>
            <a:ext cx="8943000" cy="4213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dk1"/>
                </a:solidFill>
              </a:rPr>
              <a:t>Technologies to be used in the solution</a:t>
            </a:r>
          </a:p>
          <a:p>
            <a:endParaRPr lang="en-US" sz="15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Zapier Platform: </a:t>
            </a:r>
            <a:r>
              <a:rPr lang="en-US" sz="1500" dirty="0"/>
              <a:t>For low-code workflow automation, chatbot integration, and backend logic.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 err="1"/>
              <a:t>OpenAI</a:t>
            </a:r>
            <a:r>
              <a:rPr lang="en-US" sz="1500" b="1" dirty="0"/>
              <a:t> / Language Models (LLMs): </a:t>
            </a:r>
            <a:r>
              <a:rPr lang="en-US" sz="1500" dirty="0"/>
              <a:t>For semantic understanding, intent detection, and generating human-like responses.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Public APIs: </a:t>
            </a:r>
            <a:r>
              <a:rPr lang="en-US" sz="1500" dirty="0"/>
              <a:t>To fetch live job listings, mentorship programs, and event data.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Google Sheets / JSON Datasets: </a:t>
            </a:r>
            <a:r>
              <a:rPr lang="en-US" sz="1500" dirty="0"/>
              <a:t>As dynamic structured databases for session details, job opportunities, events, etc.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Bias Detection Algorithms (NLP Filters): </a:t>
            </a:r>
            <a:r>
              <a:rPr lang="en-US" sz="1500" dirty="0"/>
              <a:t>For ethical AI response filtering and gender bias mitigation.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 err="1"/>
              <a:t>Webhooks</a:t>
            </a:r>
            <a:r>
              <a:rPr lang="en-US" sz="1500" b="1" dirty="0"/>
              <a:t> (Zapier </a:t>
            </a:r>
            <a:r>
              <a:rPr lang="en-US" sz="1500" b="1" dirty="0" err="1"/>
              <a:t>Webhooks</a:t>
            </a:r>
            <a:r>
              <a:rPr lang="en-US" sz="1500" b="1" dirty="0"/>
              <a:t>/Custom APIs): </a:t>
            </a:r>
            <a:r>
              <a:rPr lang="en-US" sz="1500" dirty="0"/>
              <a:t>For dynamic real-time data retrieval from external sources.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Encryption &amp; Security Standards:</a:t>
            </a:r>
            <a:r>
              <a:rPr lang="en-US" sz="1500" dirty="0"/>
              <a:t> To ensure secure transmission and privacy-first design (like HTTPS, </a:t>
            </a:r>
            <a:r>
              <a:rPr lang="en-US" sz="1500" dirty="0" err="1"/>
              <a:t>OAuth</a:t>
            </a:r>
            <a:r>
              <a:rPr lang="en-US" sz="1500" dirty="0"/>
              <a:t> 2.0).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Analytics Tools: </a:t>
            </a:r>
            <a:r>
              <a:rPr lang="en-US" sz="1500" dirty="0"/>
              <a:t>Zapier’s built-in analytics or external tools (like Google Analytics) for tracking user engagement and performance.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b="1" dirty="0"/>
              <a:t>Frontend Chat Interface (Zapier Chatbot Builder / Embedded Widget): </a:t>
            </a:r>
            <a:r>
              <a:rPr lang="en-US" sz="1500" dirty="0"/>
              <a:t>User-facing chat window integrated into JobsForHer platform or external landing page.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0" name="Google Shape;120;p21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9331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156200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Snapshots of the prototype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762" y="1259633"/>
            <a:ext cx="6133743" cy="3816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8" name="Google Shape;128;p22" title="AH.S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156200" y="806350"/>
            <a:ext cx="8943000" cy="4166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</a:rPr>
              <a:t>Prototype Performance Report/Benchmarking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1511274"/>
              </p:ext>
            </p:extLst>
          </p:nvPr>
        </p:nvGraphicFramePr>
        <p:xfrm>
          <a:off x="1347990" y="1404452"/>
          <a:ext cx="6242748" cy="3416301"/>
        </p:xfrm>
        <a:graphic>
          <a:graphicData uri="http://schemas.openxmlformats.org/drawingml/2006/table">
            <a:tbl>
              <a:tblPr/>
              <a:tblGrid>
                <a:gridCol w="20809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09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09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3288">
                <a:tc>
                  <a:txBody>
                    <a:bodyPr/>
                    <a:lstStyle/>
                    <a:p>
                      <a:r>
                        <a:rPr lang="en-US" sz="1000" b="1"/>
                        <a:t>Metric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/>
                        <a:t>Observed Value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/>
                        <a:t>Remarks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Response Time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1.8 to 2.5 seconds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Fast response through Zapier automation and LLM integration.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Query Accuracy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~90% relevant answers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Based on test queries for jobs, events, and mentorship topics.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Bias Mitigation Success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Detected &amp; redirected 95% of biased prompts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NLP-based filtering effective in ethical response generation.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Live Data Sync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Near real-time (&lt;10 sec latency)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Through connected Google Sheets and public APIs.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User Session Consistency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Maintains logical flow in 85% cases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Context-aware interactions using non-personalized data.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Feedback Score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4.6 / 5 (internal test users)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Positive user experience during prototype walkthrough.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589">
                <a:tc>
                  <a:txBody>
                    <a:bodyPr/>
                    <a:lstStyle/>
                    <a:p>
                      <a:r>
                        <a:rPr lang="en-US" sz="1000" b="1"/>
                        <a:t>System Uptime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99% (monitored over 1 week)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Stable integration with Zapier workflows and APIs.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5890">
                <a:tc>
                  <a:txBody>
                    <a:bodyPr/>
                    <a:lstStyle/>
                    <a:p>
                      <a:r>
                        <a:rPr lang="en-US" sz="1000" b="1"/>
                        <a:t>Scalability</a:t>
                      </a:r>
                      <a:endParaRPr lang="en-US" sz="1000"/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/>
                        <a:t>High (via Zapier and modular datasets)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Easy to add new categories like scholarships, news, or career tips.</a:t>
                      </a:r>
                    </a:p>
                  </a:txBody>
                  <a:tcPr marL="66986" marR="66986" marT="33493" marB="33493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1333</Words>
  <Application>Microsoft Office PowerPoint</Application>
  <PresentationFormat>On-screen Show (16:9)</PresentationFormat>
  <Paragraphs>146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Mulish</vt:lpstr>
      <vt:lpstr>Wingdings</vt:lpstr>
      <vt:lpstr>Arial</vt:lpstr>
      <vt:lpstr>Open Sans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HP</cp:lastModifiedBy>
  <cp:revision>9</cp:revision>
  <dcterms:modified xsi:type="dcterms:W3CDTF">2025-04-26T11:40:04Z</dcterms:modified>
</cp:coreProperties>
</file>